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1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0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32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6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82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0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2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3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9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82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6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Projektek 2018/19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Magyar </a:t>
            </a:r>
            <a:r>
              <a:rPr lang="hu-HU" dirty="0" err="1" smtClean="0"/>
              <a:t>Curling</a:t>
            </a:r>
            <a:r>
              <a:rPr lang="hu-HU" dirty="0" smtClean="0"/>
              <a:t> Szövetség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413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4128" y="290945"/>
            <a:ext cx="9720072" cy="939339"/>
          </a:xfrm>
        </p:spPr>
        <p:txBody>
          <a:bodyPr>
            <a:normAutofit/>
          </a:bodyPr>
          <a:lstStyle/>
          <a:p>
            <a:r>
              <a:rPr lang="hu-HU" sz="4000" dirty="0" smtClean="0"/>
              <a:t>A 2018/19-es szezon projektjei</a:t>
            </a:r>
            <a:endParaRPr lang="hu-HU" sz="4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622966"/>
              </p:ext>
            </p:extLst>
          </p:nvPr>
        </p:nvGraphicFramePr>
        <p:xfrm>
          <a:off x="1024128" y="1138843"/>
          <a:ext cx="9720076" cy="6085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0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0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426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felelős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tagok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 marL="81759" marR="8175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82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Kerekes Olivér + UEP edzők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június 30.</a:t>
                      </a:r>
                      <a:endParaRPr lang="hu-HU" dirty="0"/>
                    </a:p>
                  </a:txBody>
                  <a:tcPr marL="81759" marR="8175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2403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smtClean="0"/>
                        <a:t>Kovács</a:t>
                      </a:r>
                      <a:r>
                        <a:rPr lang="hu-HU" baseline="0" dirty="0" smtClean="0"/>
                        <a:t> Zsuzsanna</a:t>
                      </a:r>
                    </a:p>
                    <a:p>
                      <a:r>
                        <a:rPr lang="hu-HU" baseline="0" dirty="0" smtClean="0"/>
                        <a:t>Bukta Zsuzsanna</a:t>
                      </a:r>
                      <a:endParaRPr lang="hu-HU" dirty="0" smtClean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június 30.</a:t>
                      </a:r>
                      <a:endParaRPr lang="hu-HU" dirty="0"/>
                    </a:p>
                  </a:txBody>
                  <a:tcPr marL="81759" marR="8175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2403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válogatott csapat vezetője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Kovács</a:t>
                      </a:r>
                      <a:r>
                        <a:rPr lang="hu-HU" baseline="0" dirty="0" smtClean="0"/>
                        <a:t> Zsuzsanna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világverseny vége után 1 hónappal</a:t>
                      </a:r>
                      <a:endParaRPr lang="hu-HU" dirty="0"/>
                    </a:p>
                  </a:txBody>
                  <a:tcPr marL="81759" marR="8175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682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Kelemen</a:t>
                      </a:r>
                      <a:r>
                        <a:rPr lang="hu-HU" baseline="0" dirty="0" smtClean="0"/>
                        <a:t> Krisztián</a:t>
                      </a:r>
                      <a:endParaRPr lang="hu-HU" dirty="0" smtClean="0"/>
                    </a:p>
                  </a:txBody>
                  <a:tcPr marL="81759" marR="81759"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december 31.</a:t>
                      </a:r>
                      <a:endParaRPr lang="hu-HU" dirty="0"/>
                    </a:p>
                  </a:txBody>
                  <a:tcPr marL="81759" marR="8175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82">
                <a:tc>
                  <a:txBody>
                    <a:bodyPr/>
                    <a:lstStyle/>
                    <a:p>
                      <a:r>
                        <a:rPr lang="hu-HU" dirty="0" smtClean="0"/>
                        <a:t>Magyar-svéd mentorprogram </a:t>
                      </a:r>
                      <a:endParaRPr lang="hu-HU" dirty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  <a:endParaRPr lang="hu-HU" dirty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</a:t>
                      </a:r>
                      <a:r>
                        <a:rPr lang="hu-HU" dirty="0" smtClean="0"/>
                        <a:t>Zsolt</a:t>
                      </a:r>
                    </a:p>
                    <a:p>
                      <a:r>
                        <a:rPr lang="hu-HU" dirty="0" smtClean="0"/>
                        <a:t>Kovács Zsuzsanna</a:t>
                      </a:r>
                      <a:endParaRPr lang="hu-HU" dirty="0" smtClean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2020. január 31.</a:t>
                      </a:r>
                      <a:endParaRPr lang="hu-HU" dirty="0"/>
                    </a:p>
                  </a:txBody>
                  <a:tcPr marL="81759" marR="8175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2403">
                <a:tc>
                  <a:txBody>
                    <a:bodyPr/>
                    <a:lstStyle/>
                    <a:p>
                      <a:r>
                        <a:rPr lang="hu-HU" dirty="0" smtClean="0"/>
                        <a:t>ORV verseny szervezése</a:t>
                      </a:r>
                      <a:endParaRPr lang="hu-HU" dirty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Kovács Zsuzsanna</a:t>
                      </a:r>
                    </a:p>
                    <a:p>
                      <a:r>
                        <a:rPr lang="hu-HU" dirty="0" smtClean="0"/>
                        <a:t>Kelemen Krisztián</a:t>
                      </a:r>
                      <a:endParaRPr lang="hu-HU" dirty="0"/>
                    </a:p>
                  </a:txBody>
                  <a:tcPr marL="81759" marR="81759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2019. </a:t>
                      </a:r>
                      <a:r>
                        <a:rPr lang="hu-HU" dirty="0" smtClean="0"/>
                        <a:t>június </a:t>
                      </a:r>
                      <a:r>
                        <a:rPr lang="hu-HU" dirty="0" smtClean="0"/>
                        <a:t>30.</a:t>
                      </a:r>
                      <a:endParaRPr lang="hu-HU" dirty="0"/>
                    </a:p>
                  </a:txBody>
                  <a:tcPr marL="81759" marR="8175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2018/19-es szezon projektjeinek </a:t>
            </a:r>
            <a:r>
              <a:rPr lang="hu-HU" dirty="0" smtClean="0"/>
              <a:t>állása (január 1.)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62639"/>
              </p:ext>
            </p:extLst>
          </p:nvPr>
        </p:nvGraphicFramePr>
        <p:xfrm>
          <a:off x="647746" y="1562792"/>
          <a:ext cx="11004324" cy="5294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6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386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státusza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javaslat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892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Szeptemberben</a:t>
                      </a:r>
                      <a:r>
                        <a:rPr lang="hu-HU" baseline="0" dirty="0" smtClean="0"/>
                        <a:t> beszámoló, jelenleg egy iskola (?)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szakmai hasznosulását</a:t>
                      </a:r>
                      <a:r>
                        <a:rPr lang="hu-HU" baseline="0" dirty="0" smtClean="0"/>
                        <a:t> meg kellene próbálni mérni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227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pályák feltérképezése </a:t>
                      </a:r>
                      <a:r>
                        <a:rPr lang="hu-HU" dirty="0" smtClean="0"/>
                        <a:t>leállt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tapasztalatok összegyűjtése, célzott</a:t>
                      </a:r>
                      <a:r>
                        <a:rPr lang="hu-HU" baseline="0" dirty="0" smtClean="0"/>
                        <a:t> nagyvárosok megkeresése, első verziós költségvetés összeállítása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386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Nyitva </a:t>
                      </a:r>
                      <a:r>
                        <a:rPr lang="hu-HU" dirty="0" smtClean="0"/>
                        <a:t>a </a:t>
                      </a:r>
                      <a:r>
                        <a:rPr lang="hu-HU" dirty="0" smtClean="0"/>
                        <a:t>vegyes-páros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227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Pénzügyi szaldója van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Készüljön éves terv és költségvetés</a:t>
                      </a:r>
                    </a:p>
                    <a:p>
                      <a:r>
                        <a:rPr lang="hu-HU" dirty="0" smtClean="0"/>
                        <a:t>Az esetleges sportszakmai haszonról is érdemes lenne értékelést adni.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418">
                <a:tc>
                  <a:txBody>
                    <a:bodyPr/>
                    <a:lstStyle/>
                    <a:p>
                      <a:r>
                        <a:rPr lang="hu-HU" dirty="0" smtClean="0"/>
                        <a:t>Magyar-svéd mentorprogram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tervezetet</a:t>
                      </a:r>
                      <a:r>
                        <a:rPr lang="hu-HU" baseline="0" dirty="0" smtClean="0"/>
                        <a:t> össze kell állítani januárban, </a:t>
                      </a:r>
                      <a:r>
                        <a:rPr lang="hu-HU" baseline="0" dirty="0" err="1" smtClean="0"/>
                        <a:t>Jönköppingben</a:t>
                      </a:r>
                      <a:r>
                        <a:rPr lang="hu-HU" baseline="0" dirty="0" smtClean="0"/>
                        <a:t> megbeszélni a svédekkel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tartalmi elemekhez hozzá kell rendelni a költségvetést és a programot, előzetes egyeztetés szükséges a </a:t>
                      </a:r>
                      <a:r>
                        <a:rPr lang="hu-HU" dirty="0" err="1" smtClean="0"/>
                        <a:t>WCF-fel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8418">
                <a:tc>
                  <a:txBody>
                    <a:bodyPr/>
                    <a:lstStyle/>
                    <a:p>
                      <a:r>
                        <a:rPr lang="hu-HU" dirty="0" smtClean="0"/>
                        <a:t>ORV verseny szervezése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Költségvetés elkészült, a szándékot jeleztük az EMMI felé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támogatási</a:t>
                      </a:r>
                      <a:r>
                        <a:rPr lang="hu-HU" baseline="0" dirty="0" smtClean="0"/>
                        <a:t> javaslatnál próbáljuk a tavalyi tapasztalatokat felhasználni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2018/19-es szezon projektjeinek </a:t>
            </a:r>
            <a:r>
              <a:rPr lang="hu-HU" dirty="0" smtClean="0"/>
              <a:t>állása (április 16.)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81006"/>
              </p:ext>
            </p:extLst>
          </p:nvPr>
        </p:nvGraphicFramePr>
        <p:xfrm>
          <a:off x="647746" y="1562792"/>
          <a:ext cx="11004324" cy="523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6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386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státusza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javaslat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892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baseline="0" dirty="0" smtClean="0"/>
                        <a:t>Júniusban beszámoló</a:t>
                      </a:r>
                      <a:r>
                        <a:rPr lang="hu-HU" baseline="0" dirty="0" smtClean="0"/>
                        <a:t>, jelenleg </a:t>
                      </a:r>
                      <a:r>
                        <a:rPr lang="hu-HU" baseline="0" dirty="0" smtClean="0"/>
                        <a:t>két </a:t>
                      </a:r>
                      <a:r>
                        <a:rPr lang="hu-HU" baseline="0" dirty="0" smtClean="0"/>
                        <a:t>iskola (?)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szakmai hasznosulását</a:t>
                      </a:r>
                      <a:r>
                        <a:rPr lang="hu-HU" baseline="0" dirty="0" smtClean="0"/>
                        <a:t> meg kellene próbálni mérni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227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pályák feltérképezése </a:t>
                      </a:r>
                      <a:r>
                        <a:rPr lang="hu-HU" dirty="0" smtClean="0"/>
                        <a:t>leállt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Prágai</a:t>
                      </a:r>
                      <a:r>
                        <a:rPr lang="hu-HU" baseline="0" dirty="0" smtClean="0"/>
                        <a:t> és Tallinn-i tapasztalatokat, költségvetést lenne érdemes tanulmányozni, Business of </a:t>
                      </a:r>
                      <a:r>
                        <a:rPr lang="hu-HU" baseline="0" dirty="0" err="1" smtClean="0"/>
                        <a:t>curling</a:t>
                      </a:r>
                      <a:r>
                        <a:rPr lang="hu-HU" baseline="0" dirty="0" smtClean="0"/>
                        <a:t> rendezvényre menjünk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386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Nyitva </a:t>
                      </a:r>
                      <a:r>
                        <a:rPr lang="hu-HU" dirty="0" smtClean="0"/>
                        <a:t>a </a:t>
                      </a:r>
                      <a:r>
                        <a:rPr lang="hu-HU" dirty="0" smtClean="0"/>
                        <a:t>vegyes-páros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227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Pénzügyi szaldója van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Készüljön éves terv és költségvetés</a:t>
                      </a:r>
                    </a:p>
                    <a:p>
                      <a:r>
                        <a:rPr lang="hu-HU" dirty="0" smtClean="0"/>
                        <a:t>Az esetleges sportszakmai haszonról is érdemes lenne értékelést adni.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418">
                <a:tc>
                  <a:txBody>
                    <a:bodyPr/>
                    <a:lstStyle/>
                    <a:p>
                      <a:r>
                        <a:rPr lang="hu-HU" dirty="0" smtClean="0"/>
                        <a:t>Magyar-svéd mentorprogram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pályázat</a:t>
                      </a:r>
                      <a:r>
                        <a:rPr lang="hu-HU" baseline="0" dirty="0" smtClean="0"/>
                        <a:t> benyújtásra került a WCF-</a:t>
                      </a:r>
                      <a:r>
                        <a:rPr lang="hu-HU" baseline="0" dirty="0" err="1" smtClean="0"/>
                        <a:t>hez</a:t>
                      </a:r>
                      <a:r>
                        <a:rPr lang="hu-HU" baseline="0" dirty="0" smtClean="0"/>
                        <a:t>, költségvetéssel és tevékenységekkel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NJT versenyre neveztük a Bíró-</a:t>
                      </a:r>
                      <a:r>
                        <a:rPr lang="hu-HU" baseline="0" dirty="0" err="1" smtClean="0"/>
                        <a:t>Kalocsay</a:t>
                      </a:r>
                      <a:r>
                        <a:rPr lang="hu-HU" baseline="0" dirty="0" smtClean="0"/>
                        <a:t> párost (ezt valószínűleg nem tudjuk finanszírozni a projektből)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8418">
                <a:tc>
                  <a:txBody>
                    <a:bodyPr/>
                    <a:lstStyle/>
                    <a:p>
                      <a:r>
                        <a:rPr lang="hu-HU" dirty="0" smtClean="0"/>
                        <a:t>ORV verseny szervezése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158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90</TotalTime>
  <Words>338</Words>
  <Application>Microsoft Office PowerPoint</Application>
  <PresentationFormat>Szélesvásznú</PresentationFormat>
  <Paragraphs>79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Integrál</vt:lpstr>
      <vt:lpstr>Projektek 2018/19</vt:lpstr>
      <vt:lpstr>A 2018/19-es szezon projektjei</vt:lpstr>
      <vt:lpstr>A 2018/19-es szezon projektjeinek állása (január 1.)</vt:lpstr>
      <vt:lpstr>A 2018/19-es szezon projektjeinek állása (április 16.)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Projektek 2018/19</dc:title>
  <dc:creator>ÁltSuli</dc:creator>
  <cp:lastModifiedBy>Bukta Zsuzsanna</cp:lastModifiedBy>
  <cp:revision>14</cp:revision>
  <dcterms:created xsi:type="dcterms:W3CDTF">2018-11-28T13:55:40Z</dcterms:created>
  <dcterms:modified xsi:type="dcterms:W3CDTF">2019-04-16T13:36:57Z</dcterms:modified>
</cp:coreProperties>
</file>