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56" r:id="rId1"/>
  </p:sldMasterIdLst>
  <p:sldIdLst>
    <p:sldId id="256" r:id="rId2"/>
    <p:sldId id="260" r:id="rId3"/>
    <p:sldId id="261" r:id="rId4"/>
    <p:sldId id="263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hu-HU" smtClean="0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B61BEF0D-F0BB-DE4B-95CE-6DB70DBA9567}" type="datetimeFigureOut">
              <a:rPr lang="en-US" smtClean="0"/>
              <a:pPr/>
              <a:t>4/16/2019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019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3708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0327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3360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3825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3107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3808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1421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8632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5392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9823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B61BEF0D-F0BB-DE4B-95CE-6DB70DBA9567}" type="datetimeFigureOut">
              <a:rPr lang="en-US" smtClean="0"/>
              <a:pPr/>
              <a:t>4/16/2019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3648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Projektek 2018/19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Magyar </a:t>
            </a:r>
            <a:r>
              <a:rPr lang="hu-HU" dirty="0" err="1" smtClean="0"/>
              <a:t>Curling</a:t>
            </a:r>
            <a:r>
              <a:rPr lang="hu-HU" dirty="0" smtClean="0"/>
              <a:t> Szövetség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341303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24128" y="290945"/>
            <a:ext cx="9720072" cy="939339"/>
          </a:xfrm>
        </p:spPr>
        <p:txBody>
          <a:bodyPr>
            <a:normAutofit/>
          </a:bodyPr>
          <a:lstStyle/>
          <a:p>
            <a:r>
              <a:rPr lang="hu-HU" sz="4000" dirty="0" smtClean="0"/>
              <a:t>A 2018/19-es szezon projektjei</a:t>
            </a:r>
            <a:endParaRPr lang="hu-HU" sz="4000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7622966"/>
              </p:ext>
            </p:extLst>
          </p:nvPr>
        </p:nvGraphicFramePr>
        <p:xfrm>
          <a:off x="1024128" y="1138843"/>
          <a:ext cx="9720076" cy="60856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00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300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300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300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18426">
                <a:tc>
                  <a:txBody>
                    <a:bodyPr/>
                    <a:lstStyle/>
                    <a:p>
                      <a:r>
                        <a:rPr lang="hu-HU" dirty="0" smtClean="0"/>
                        <a:t>projekt</a:t>
                      </a:r>
                      <a:endParaRPr lang="hu-HU" dirty="0"/>
                    </a:p>
                  </a:txBody>
                  <a:tcPr marL="81759" marR="81759" anchor="ctr"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felelős</a:t>
                      </a:r>
                      <a:endParaRPr lang="hu-HU" dirty="0"/>
                    </a:p>
                  </a:txBody>
                  <a:tcPr marL="81759" marR="81759" anchor="ctr"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tagok</a:t>
                      </a:r>
                      <a:endParaRPr lang="hu-HU" dirty="0"/>
                    </a:p>
                  </a:txBody>
                  <a:tcPr marL="81759" marR="81759" anchor="ctr"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határidő</a:t>
                      </a:r>
                      <a:endParaRPr lang="hu-HU" dirty="0"/>
                    </a:p>
                  </a:txBody>
                  <a:tcPr marL="81759" marR="81759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6682">
                <a:tc>
                  <a:txBody>
                    <a:bodyPr/>
                    <a:lstStyle/>
                    <a:p>
                      <a:r>
                        <a:rPr lang="hu-HU" dirty="0" err="1" smtClean="0"/>
                        <a:t>Curling</a:t>
                      </a:r>
                      <a:r>
                        <a:rPr lang="hu-HU" dirty="0" smtClean="0"/>
                        <a:t> iskolai</a:t>
                      </a:r>
                      <a:r>
                        <a:rPr lang="hu-HU" baseline="0" dirty="0" smtClean="0"/>
                        <a:t> program</a:t>
                      </a:r>
                      <a:endParaRPr lang="hu-HU" dirty="0"/>
                    </a:p>
                  </a:txBody>
                  <a:tcPr marL="81759" marR="81759" anchor="ctr"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Kiss Bálint</a:t>
                      </a:r>
                      <a:endParaRPr lang="hu-HU" dirty="0"/>
                    </a:p>
                  </a:txBody>
                  <a:tcPr marL="81759" marR="81759" anchor="ctr"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Kerekes Olivér + UEP edzők</a:t>
                      </a:r>
                      <a:endParaRPr lang="hu-HU" dirty="0"/>
                    </a:p>
                  </a:txBody>
                  <a:tcPr marL="81759" marR="81759" anchor="ctr"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2019. június 30.</a:t>
                      </a:r>
                      <a:endParaRPr lang="hu-HU" dirty="0"/>
                    </a:p>
                  </a:txBody>
                  <a:tcPr marL="81759" marR="81759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52403">
                <a:tc>
                  <a:txBody>
                    <a:bodyPr/>
                    <a:lstStyle/>
                    <a:p>
                      <a:r>
                        <a:rPr lang="hu-HU" dirty="0" smtClean="0"/>
                        <a:t>Nemzetközi verseny szervezés előkészítése</a:t>
                      </a:r>
                      <a:endParaRPr lang="hu-HU" dirty="0"/>
                    </a:p>
                  </a:txBody>
                  <a:tcPr marL="81759" marR="81759" anchor="ctr"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Fóti</a:t>
                      </a:r>
                      <a:r>
                        <a:rPr lang="hu-HU" baseline="0" dirty="0" smtClean="0"/>
                        <a:t> Balázs</a:t>
                      </a:r>
                      <a:endParaRPr lang="hu-HU" dirty="0"/>
                    </a:p>
                  </a:txBody>
                  <a:tcPr marL="81759" marR="81759" anchor="ctr"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Kiss Bálint</a:t>
                      </a:r>
                    </a:p>
                    <a:p>
                      <a:r>
                        <a:rPr lang="hu-HU" dirty="0" smtClean="0"/>
                        <a:t>Kovács</a:t>
                      </a:r>
                      <a:r>
                        <a:rPr lang="hu-HU" baseline="0" dirty="0" smtClean="0"/>
                        <a:t> Zsuzsanna</a:t>
                      </a:r>
                    </a:p>
                    <a:p>
                      <a:r>
                        <a:rPr lang="hu-HU" baseline="0" dirty="0" smtClean="0"/>
                        <a:t>Bukta Zsuzsanna</a:t>
                      </a:r>
                      <a:endParaRPr lang="hu-HU" dirty="0" smtClean="0"/>
                    </a:p>
                  </a:txBody>
                  <a:tcPr marL="81759" marR="81759" anchor="ctr"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2019. június 30.</a:t>
                      </a:r>
                      <a:endParaRPr lang="hu-HU" dirty="0"/>
                    </a:p>
                  </a:txBody>
                  <a:tcPr marL="81759" marR="81759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52403">
                <a:tc>
                  <a:txBody>
                    <a:bodyPr/>
                    <a:lstStyle/>
                    <a:p>
                      <a:r>
                        <a:rPr lang="hu-HU" dirty="0" smtClean="0"/>
                        <a:t>Válogatottak projektjei</a:t>
                      </a:r>
                      <a:endParaRPr lang="hu-HU" dirty="0"/>
                    </a:p>
                  </a:txBody>
                  <a:tcPr marL="81759" marR="81759" anchor="ctr"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Az aktuális válogatott csapat vezetője</a:t>
                      </a:r>
                      <a:endParaRPr lang="hu-HU" dirty="0"/>
                    </a:p>
                  </a:txBody>
                  <a:tcPr marL="81759" marR="81759" anchor="ctr"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Kovács</a:t>
                      </a:r>
                      <a:r>
                        <a:rPr lang="hu-HU" baseline="0" dirty="0" smtClean="0"/>
                        <a:t> Zsuzsanna</a:t>
                      </a:r>
                      <a:endParaRPr lang="hu-HU" dirty="0"/>
                    </a:p>
                  </a:txBody>
                  <a:tcPr marL="81759" marR="81759" anchor="ctr"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Az aktuális világverseny vége után 1 hónappal</a:t>
                      </a:r>
                      <a:endParaRPr lang="hu-HU" dirty="0"/>
                    </a:p>
                  </a:txBody>
                  <a:tcPr marL="81759" marR="81759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6682">
                <a:tc>
                  <a:txBody>
                    <a:bodyPr/>
                    <a:lstStyle/>
                    <a:p>
                      <a:r>
                        <a:rPr lang="hu-HU" dirty="0" smtClean="0"/>
                        <a:t>Céges rendezvények</a:t>
                      </a:r>
                      <a:r>
                        <a:rPr lang="hu-HU" baseline="0" dirty="0" smtClean="0"/>
                        <a:t> értékesítése</a:t>
                      </a:r>
                      <a:endParaRPr lang="hu-HU" dirty="0"/>
                    </a:p>
                  </a:txBody>
                  <a:tcPr marL="81759" marR="81759" anchor="ctr"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Kiss Bálint</a:t>
                      </a:r>
                      <a:endParaRPr lang="hu-HU" dirty="0"/>
                    </a:p>
                  </a:txBody>
                  <a:tcPr marL="81759" marR="81759" anchor="ctr"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Fóti Balázs</a:t>
                      </a:r>
                    </a:p>
                    <a:p>
                      <a:r>
                        <a:rPr lang="hu-HU" dirty="0" smtClean="0"/>
                        <a:t>Kelemen</a:t>
                      </a:r>
                      <a:r>
                        <a:rPr lang="hu-HU" baseline="0" dirty="0" smtClean="0"/>
                        <a:t> Krisztián</a:t>
                      </a:r>
                      <a:endParaRPr lang="hu-HU" dirty="0" smtClean="0"/>
                    </a:p>
                  </a:txBody>
                  <a:tcPr marL="81759" marR="81759" anchor="ctr"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2018. december 31.</a:t>
                      </a:r>
                      <a:endParaRPr lang="hu-HU" dirty="0"/>
                    </a:p>
                  </a:txBody>
                  <a:tcPr marL="81759" marR="81759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36682">
                <a:tc>
                  <a:txBody>
                    <a:bodyPr/>
                    <a:lstStyle/>
                    <a:p>
                      <a:r>
                        <a:rPr lang="hu-HU" dirty="0" smtClean="0"/>
                        <a:t>Magyar-svéd mentorprogram </a:t>
                      </a:r>
                      <a:endParaRPr lang="hu-HU" dirty="0"/>
                    </a:p>
                  </a:txBody>
                  <a:tcPr marL="81759" marR="81759"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Bukta Zsuzsanna</a:t>
                      </a:r>
                      <a:endParaRPr lang="hu-HU" dirty="0"/>
                    </a:p>
                  </a:txBody>
                  <a:tcPr marL="81759" marR="81759"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Kiss </a:t>
                      </a:r>
                      <a:r>
                        <a:rPr lang="hu-HU" dirty="0" smtClean="0"/>
                        <a:t>Zsolt</a:t>
                      </a:r>
                    </a:p>
                    <a:p>
                      <a:r>
                        <a:rPr lang="hu-HU" dirty="0" smtClean="0"/>
                        <a:t>Kovács Zsuzsanna</a:t>
                      </a:r>
                      <a:endParaRPr lang="hu-HU" dirty="0" smtClean="0"/>
                    </a:p>
                  </a:txBody>
                  <a:tcPr marL="81759" marR="81759"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2020. január 31.</a:t>
                      </a:r>
                      <a:endParaRPr lang="hu-HU" dirty="0"/>
                    </a:p>
                  </a:txBody>
                  <a:tcPr marL="81759" marR="81759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52403">
                <a:tc>
                  <a:txBody>
                    <a:bodyPr/>
                    <a:lstStyle/>
                    <a:p>
                      <a:r>
                        <a:rPr lang="hu-HU" dirty="0" smtClean="0"/>
                        <a:t>ORV verseny szervezése</a:t>
                      </a:r>
                      <a:endParaRPr lang="hu-HU" dirty="0"/>
                    </a:p>
                  </a:txBody>
                  <a:tcPr marL="81759" marR="81759"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Kiss Bálint</a:t>
                      </a:r>
                      <a:endParaRPr lang="hu-HU" dirty="0"/>
                    </a:p>
                  </a:txBody>
                  <a:tcPr marL="81759" marR="81759"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Fóti Balázs</a:t>
                      </a:r>
                    </a:p>
                    <a:p>
                      <a:r>
                        <a:rPr lang="hu-HU" dirty="0" smtClean="0"/>
                        <a:t>Kovács Zsuzsanna</a:t>
                      </a:r>
                    </a:p>
                    <a:p>
                      <a:r>
                        <a:rPr lang="hu-HU" dirty="0" smtClean="0"/>
                        <a:t>Kelemen Krisztián</a:t>
                      </a:r>
                      <a:endParaRPr lang="hu-HU" dirty="0"/>
                    </a:p>
                  </a:txBody>
                  <a:tcPr marL="81759" marR="81759"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2019. </a:t>
                      </a:r>
                      <a:r>
                        <a:rPr lang="hu-HU" dirty="0" smtClean="0"/>
                        <a:t>június </a:t>
                      </a:r>
                      <a:r>
                        <a:rPr lang="hu-HU" dirty="0" smtClean="0"/>
                        <a:t>30.</a:t>
                      </a:r>
                      <a:endParaRPr lang="hu-HU" dirty="0"/>
                    </a:p>
                  </a:txBody>
                  <a:tcPr marL="81759" marR="81759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u-HU" dirty="0" smtClean="0"/>
              <a:t>A 2018/19-es szezon projektjeinek </a:t>
            </a:r>
            <a:r>
              <a:rPr lang="hu-HU" dirty="0" smtClean="0"/>
              <a:t>állása (január 1.)</a:t>
            </a:r>
            <a:endParaRPr lang="hu-HU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2362639"/>
              </p:ext>
            </p:extLst>
          </p:nvPr>
        </p:nvGraphicFramePr>
        <p:xfrm>
          <a:off x="647746" y="1562792"/>
          <a:ext cx="11004324" cy="52944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08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571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463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98386">
                <a:tc>
                  <a:txBody>
                    <a:bodyPr/>
                    <a:lstStyle/>
                    <a:p>
                      <a:r>
                        <a:rPr lang="hu-HU" dirty="0" smtClean="0"/>
                        <a:t>projekt</a:t>
                      </a:r>
                      <a:endParaRPr lang="hu-H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státusza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javaslat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0892">
                <a:tc>
                  <a:txBody>
                    <a:bodyPr/>
                    <a:lstStyle/>
                    <a:p>
                      <a:r>
                        <a:rPr lang="hu-HU" dirty="0" err="1" smtClean="0"/>
                        <a:t>Curling</a:t>
                      </a:r>
                      <a:r>
                        <a:rPr lang="hu-HU" dirty="0" smtClean="0"/>
                        <a:t> iskolai</a:t>
                      </a:r>
                      <a:r>
                        <a:rPr lang="hu-HU" baseline="0" dirty="0" smtClean="0"/>
                        <a:t> program</a:t>
                      </a:r>
                      <a:endParaRPr lang="hu-H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Szeptemberben</a:t>
                      </a:r>
                      <a:r>
                        <a:rPr lang="hu-HU" baseline="0" dirty="0" smtClean="0"/>
                        <a:t> beszámoló, jelenleg egy iskola (?)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A szakmai hasznosulását</a:t>
                      </a:r>
                      <a:r>
                        <a:rPr lang="hu-HU" baseline="0" dirty="0" smtClean="0"/>
                        <a:t> meg kellene próbálni mérni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0227">
                <a:tc>
                  <a:txBody>
                    <a:bodyPr/>
                    <a:lstStyle/>
                    <a:p>
                      <a:r>
                        <a:rPr lang="hu-HU" dirty="0" smtClean="0"/>
                        <a:t>Nemzetközi verseny szervezés előkészítése</a:t>
                      </a:r>
                      <a:endParaRPr lang="hu-H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A pályák feltérképezése </a:t>
                      </a:r>
                      <a:r>
                        <a:rPr lang="hu-HU" dirty="0" smtClean="0"/>
                        <a:t>leállt</a:t>
                      </a:r>
                    </a:p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Nemzetközi tapasztalatok összegyűjtése, célzott</a:t>
                      </a:r>
                      <a:r>
                        <a:rPr lang="hu-HU" baseline="0" dirty="0" smtClean="0"/>
                        <a:t> nagyvárosok megkeresése, első verziós költségvetés összeállítása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8386">
                <a:tc>
                  <a:txBody>
                    <a:bodyPr/>
                    <a:lstStyle/>
                    <a:p>
                      <a:r>
                        <a:rPr lang="hu-HU" dirty="0" smtClean="0"/>
                        <a:t>Válogatottak projektjei</a:t>
                      </a:r>
                      <a:endParaRPr lang="hu-H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Nyitva </a:t>
                      </a:r>
                      <a:r>
                        <a:rPr lang="hu-HU" dirty="0" smtClean="0"/>
                        <a:t>a </a:t>
                      </a:r>
                      <a:r>
                        <a:rPr lang="hu-HU" dirty="0" smtClean="0"/>
                        <a:t>vegyes-páros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60227">
                <a:tc>
                  <a:txBody>
                    <a:bodyPr/>
                    <a:lstStyle/>
                    <a:p>
                      <a:r>
                        <a:rPr lang="hu-HU" dirty="0" smtClean="0"/>
                        <a:t>Céges rendezvények</a:t>
                      </a:r>
                      <a:r>
                        <a:rPr lang="hu-HU" baseline="0" dirty="0" smtClean="0"/>
                        <a:t> értékesítése</a:t>
                      </a:r>
                      <a:endParaRPr lang="hu-H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Pénzügyi szaldója van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Készüljön éves terv és költségvetés</a:t>
                      </a:r>
                    </a:p>
                    <a:p>
                      <a:r>
                        <a:rPr lang="hu-HU" dirty="0" smtClean="0"/>
                        <a:t>Az esetleges sportszakmai haszonról is érdemes lenne értékelést adni.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58418">
                <a:tc>
                  <a:txBody>
                    <a:bodyPr/>
                    <a:lstStyle/>
                    <a:p>
                      <a:r>
                        <a:rPr lang="hu-HU" dirty="0" smtClean="0"/>
                        <a:t>Magyar-svéd mentorprogram 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A tervezetet</a:t>
                      </a:r>
                      <a:r>
                        <a:rPr lang="hu-HU" baseline="0" dirty="0" smtClean="0"/>
                        <a:t> össze kell állítani januárban, </a:t>
                      </a:r>
                      <a:r>
                        <a:rPr lang="hu-HU" baseline="0" dirty="0" err="1" smtClean="0"/>
                        <a:t>Jönköppingben</a:t>
                      </a:r>
                      <a:r>
                        <a:rPr lang="hu-HU" baseline="0" dirty="0" smtClean="0"/>
                        <a:t> megbeszélni a svédekkel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A tartalmi elemekhez hozzá kell rendelni a költségvetést és a programot, előzetes egyeztetés szükséges a </a:t>
                      </a:r>
                      <a:r>
                        <a:rPr lang="hu-HU" dirty="0" err="1" smtClean="0"/>
                        <a:t>WCF-fel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58418">
                <a:tc>
                  <a:txBody>
                    <a:bodyPr/>
                    <a:lstStyle/>
                    <a:p>
                      <a:r>
                        <a:rPr lang="hu-HU" dirty="0" smtClean="0"/>
                        <a:t>ORV verseny szervezése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Költségvetés elkészült, a szándékot jeleztük az EMMI felé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A támogatási</a:t>
                      </a:r>
                      <a:r>
                        <a:rPr lang="hu-HU" baseline="0" dirty="0" smtClean="0"/>
                        <a:t> javaslatnál próbáljuk a tavalyi tapasztalatokat felhasználni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u-HU" dirty="0" smtClean="0"/>
              <a:t>A 2018/19-es szezon projektjeinek </a:t>
            </a:r>
            <a:r>
              <a:rPr lang="hu-HU" dirty="0" smtClean="0"/>
              <a:t>állása (április 16.)</a:t>
            </a:r>
            <a:endParaRPr lang="hu-HU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0381006"/>
              </p:ext>
            </p:extLst>
          </p:nvPr>
        </p:nvGraphicFramePr>
        <p:xfrm>
          <a:off x="647746" y="1562792"/>
          <a:ext cx="11004324" cy="52384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08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571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463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98386">
                <a:tc>
                  <a:txBody>
                    <a:bodyPr/>
                    <a:lstStyle/>
                    <a:p>
                      <a:r>
                        <a:rPr lang="hu-HU" dirty="0" smtClean="0"/>
                        <a:t>projekt</a:t>
                      </a:r>
                      <a:endParaRPr lang="hu-H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státusza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javaslat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0892">
                <a:tc>
                  <a:txBody>
                    <a:bodyPr/>
                    <a:lstStyle/>
                    <a:p>
                      <a:r>
                        <a:rPr lang="hu-HU" dirty="0" err="1" smtClean="0"/>
                        <a:t>Curling</a:t>
                      </a:r>
                      <a:r>
                        <a:rPr lang="hu-HU" dirty="0" smtClean="0"/>
                        <a:t> iskolai</a:t>
                      </a:r>
                      <a:r>
                        <a:rPr lang="hu-HU" baseline="0" dirty="0" smtClean="0"/>
                        <a:t> program</a:t>
                      </a:r>
                      <a:endParaRPr lang="hu-H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u-HU" baseline="0" dirty="0" smtClean="0"/>
                        <a:t>Júniusban beszámoló</a:t>
                      </a:r>
                      <a:r>
                        <a:rPr lang="hu-HU" baseline="0" dirty="0" smtClean="0"/>
                        <a:t>, jelenleg </a:t>
                      </a:r>
                      <a:r>
                        <a:rPr lang="hu-HU" baseline="0" dirty="0" smtClean="0"/>
                        <a:t>két </a:t>
                      </a:r>
                      <a:r>
                        <a:rPr lang="hu-HU" baseline="0" dirty="0" smtClean="0"/>
                        <a:t>iskola (?)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A szakmai hasznosulását</a:t>
                      </a:r>
                      <a:r>
                        <a:rPr lang="hu-HU" baseline="0" dirty="0" smtClean="0"/>
                        <a:t> meg kellene próbálni mérni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0227">
                <a:tc>
                  <a:txBody>
                    <a:bodyPr/>
                    <a:lstStyle/>
                    <a:p>
                      <a:r>
                        <a:rPr lang="hu-HU" dirty="0" smtClean="0"/>
                        <a:t>Nemzetközi verseny szervezés előkészítése</a:t>
                      </a:r>
                      <a:endParaRPr lang="hu-H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A pályák feltérképezése </a:t>
                      </a:r>
                      <a:r>
                        <a:rPr lang="hu-HU" dirty="0" smtClean="0"/>
                        <a:t>leállt</a:t>
                      </a:r>
                    </a:p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Prágai</a:t>
                      </a:r>
                      <a:r>
                        <a:rPr lang="hu-HU" baseline="0" dirty="0" smtClean="0"/>
                        <a:t> és Tallinn-i tapasztalatokat, költségvetést lenne érdemes tanulmányozni, Business of </a:t>
                      </a:r>
                      <a:r>
                        <a:rPr lang="hu-HU" baseline="0" dirty="0" err="1" smtClean="0"/>
                        <a:t>curling</a:t>
                      </a:r>
                      <a:r>
                        <a:rPr lang="hu-HU" baseline="0" dirty="0" smtClean="0"/>
                        <a:t> rendezvényre menjünk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8386">
                <a:tc>
                  <a:txBody>
                    <a:bodyPr/>
                    <a:lstStyle/>
                    <a:p>
                      <a:r>
                        <a:rPr lang="hu-HU" dirty="0" smtClean="0"/>
                        <a:t>Válogatottak projektjei</a:t>
                      </a:r>
                      <a:endParaRPr lang="hu-H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Nyitva </a:t>
                      </a:r>
                      <a:r>
                        <a:rPr lang="hu-HU" dirty="0" smtClean="0"/>
                        <a:t>a </a:t>
                      </a:r>
                      <a:r>
                        <a:rPr lang="hu-HU" dirty="0" smtClean="0"/>
                        <a:t>vegyes-páros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60227">
                <a:tc>
                  <a:txBody>
                    <a:bodyPr/>
                    <a:lstStyle/>
                    <a:p>
                      <a:r>
                        <a:rPr lang="hu-HU" dirty="0" smtClean="0"/>
                        <a:t>Céges rendezvények</a:t>
                      </a:r>
                      <a:r>
                        <a:rPr lang="hu-HU" baseline="0" dirty="0" smtClean="0"/>
                        <a:t> értékesítése</a:t>
                      </a:r>
                      <a:endParaRPr lang="hu-H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Pénzügyi szaldója van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Készüljön éves terv és költségvetés</a:t>
                      </a:r>
                    </a:p>
                    <a:p>
                      <a:r>
                        <a:rPr lang="hu-HU" dirty="0" smtClean="0"/>
                        <a:t>Az esetleges sportszakmai haszonról is érdemes lenne értékelést adni.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58418">
                <a:tc>
                  <a:txBody>
                    <a:bodyPr/>
                    <a:lstStyle/>
                    <a:p>
                      <a:r>
                        <a:rPr lang="hu-HU" dirty="0" smtClean="0"/>
                        <a:t>Magyar-svéd mentorprogram 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A pályázat</a:t>
                      </a:r>
                      <a:r>
                        <a:rPr lang="hu-HU" baseline="0" dirty="0" smtClean="0"/>
                        <a:t> benyújtásra került a WCF-</a:t>
                      </a:r>
                      <a:r>
                        <a:rPr lang="hu-HU" baseline="0" dirty="0" err="1" smtClean="0"/>
                        <a:t>hez</a:t>
                      </a:r>
                      <a:r>
                        <a:rPr lang="hu-HU" baseline="0" dirty="0" smtClean="0"/>
                        <a:t>, költségvetéssel és tevékenységekkel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A</a:t>
                      </a:r>
                      <a:r>
                        <a:rPr lang="hu-HU" baseline="0" dirty="0" smtClean="0"/>
                        <a:t> NJT versenyre neveztük a Bíró-</a:t>
                      </a:r>
                      <a:r>
                        <a:rPr lang="hu-HU" baseline="0" dirty="0" err="1" smtClean="0"/>
                        <a:t>Kalocsay</a:t>
                      </a:r>
                      <a:r>
                        <a:rPr lang="hu-HU" baseline="0" dirty="0" smtClean="0"/>
                        <a:t> párost (ezt valószínűleg nem tudjuk finanszírozni a projektből)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58418">
                <a:tc>
                  <a:txBody>
                    <a:bodyPr/>
                    <a:lstStyle/>
                    <a:p>
                      <a:r>
                        <a:rPr lang="hu-HU" dirty="0" smtClean="0"/>
                        <a:t>ORV verseny szervezése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51580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Integrá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á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á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TM02900720[[fn=Integrál]]</Template>
  <TotalTime>90</TotalTime>
  <Words>338</Words>
  <Application>Microsoft Office PowerPoint</Application>
  <PresentationFormat>Szélesvásznú</PresentationFormat>
  <Paragraphs>79</Paragraphs>
  <Slides>4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4</vt:i4>
      </vt:variant>
    </vt:vector>
  </HeadingPairs>
  <TitlesOfParts>
    <vt:vector size="8" baseType="lpstr">
      <vt:lpstr>Tw Cen MT</vt:lpstr>
      <vt:lpstr>Tw Cen MT Condensed</vt:lpstr>
      <vt:lpstr>Wingdings 3</vt:lpstr>
      <vt:lpstr>Integrál</vt:lpstr>
      <vt:lpstr>Projektek 2018/19</vt:lpstr>
      <vt:lpstr>A 2018/19-es szezon projektjei</vt:lpstr>
      <vt:lpstr>A 2018/19-es szezon projektjeinek állása (január 1.)</vt:lpstr>
      <vt:lpstr>A 2018/19-es szezon projektjeinek állása (április 16.)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Projektek 2018/19</dc:title>
  <dc:creator>ÁltSuli</dc:creator>
  <cp:lastModifiedBy>Bukta Zsuzsanna</cp:lastModifiedBy>
  <cp:revision>14</cp:revision>
  <dcterms:created xsi:type="dcterms:W3CDTF">2018-11-28T13:55:40Z</dcterms:created>
  <dcterms:modified xsi:type="dcterms:W3CDTF">2019-04-16T13:36:57Z</dcterms:modified>
</cp:coreProperties>
</file>