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églalap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Projektek 2018/19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Magyar </a:t>
            </a:r>
            <a:r>
              <a:rPr lang="hu-HU" dirty="0" err="1" smtClean="0"/>
              <a:t>Curling</a:t>
            </a:r>
            <a:r>
              <a:rPr lang="hu-HU" dirty="0" smtClean="0"/>
              <a:t> Szövetség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3413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70266" y="0"/>
            <a:ext cx="7200900" cy="870992"/>
          </a:xfrm>
        </p:spPr>
        <p:txBody>
          <a:bodyPr>
            <a:normAutofit/>
          </a:bodyPr>
          <a:lstStyle/>
          <a:p>
            <a:r>
              <a:rPr lang="hu-HU" sz="3600" dirty="0"/>
              <a:t>A 2017/18-as szezon projektjei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790708362"/>
              </p:ext>
            </p:extLst>
          </p:nvPr>
        </p:nvGraphicFramePr>
        <p:xfrm>
          <a:off x="1175657" y="834562"/>
          <a:ext cx="10408879" cy="56897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17520"/>
                <a:gridCol w="2471541"/>
                <a:gridCol w="2688288"/>
                <a:gridCol w="2231530"/>
              </a:tblGrid>
              <a:tr h="271914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felelős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tagok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 anchor="ctr"/>
                </a:tc>
              </a:tr>
              <a:tr h="679784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Kerekes Olivér + UEP edzők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június 30.</a:t>
                      </a:r>
                      <a:endParaRPr lang="hu-HU" dirty="0"/>
                    </a:p>
                  </a:txBody>
                  <a:tcPr anchor="ctr"/>
                </a:tc>
              </a:tr>
              <a:tr h="883719">
                <a:tc>
                  <a:txBody>
                    <a:bodyPr/>
                    <a:lstStyle/>
                    <a:p>
                      <a:r>
                        <a:rPr lang="hu-HU" dirty="0" smtClean="0"/>
                        <a:t>WCF kongresszus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Sövegjártó</a:t>
                      </a:r>
                      <a:r>
                        <a:rPr lang="hu-HU" dirty="0" smtClean="0"/>
                        <a:t> Petra</a:t>
                      </a:r>
                    </a:p>
                    <a:p>
                      <a:r>
                        <a:rPr lang="hu-HU" dirty="0" err="1" smtClean="0"/>
                        <a:t>Babati</a:t>
                      </a:r>
                      <a:r>
                        <a:rPr lang="hu-HU" dirty="0" smtClean="0"/>
                        <a:t> Lajos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október 31.</a:t>
                      </a:r>
                      <a:endParaRPr lang="hu-HU" dirty="0"/>
                    </a:p>
                  </a:txBody>
                  <a:tcPr anchor="ctr"/>
                </a:tc>
              </a:tr>
              <a:tr h="679784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Palancsa</a:t>
                      </a:r>
                      <a:r>
                        <a:rPr lang="hu-HU" dirty="0" smtClean="0"/>
                        <a:t> Dorottya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június 15.</a:t>
                      </a:r>
                      <a:endParaRPr lang="hu-HU" dirty="0"/>
                    </a:p>
                  </a:txBody>
                  <a:tcPr anchor="ctr"/>
                </a:tc>
              </a:tr>
              <a:tr h="1495525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ifi vegyes-páros projekt összeállítása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</a:p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Palancsa</a:t>
                      </a:r>
                      <a:r>
                        <a:rPr lang="hu-HU" baseline="0" dirty="0"/>
                        <a:t> </a:t>
                      </a:r>
                      <a:r>
                        <a:rPr lang="hu-HU" baseline="0" dirty="0" smtClean="0"/>
                        <a:t>Dorottya</a:t>
                      </a:r>
                    </a:p>
                    <a:p>
                      <a:r>
                        <a:rPr lang="hu-HU" baseline="0" dirty="0" err="1" smtClean="0"/>
                        <a:t>Rókusfalvy</a:t>
                      </a:r>
                      <a:r>
                        <a:rPr lang="hu-HU" baseline="0" dirty="0" smtClean="0"/>
                        <a:t> András</a:t>
                      </a:r>
                      <a:endParaRPr lang="hu-H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április 30.</a:t>
                      </a:r>
                      <a:endParaRPr lang="hu-HU" dirty="0"/>
                    </a:p>
                  </a:txBody>
                  <a:tcPr anchor="ctr"/>
                </a:tc>
              </a:tr>
              <a:tr h="883719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válogatott csapat vezetője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Sövegjártó</a:t>
                      </a:r>
                      <a:r>
                        <a:rPr lang="hu-HU" dirty="0" smtClean="0"/>
                        <a:t> Petra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világverseny vége után 1 hónappal</a:t>
                      </a:r>
                      <a:endParaRPr lang="hu-HU" dirty="0"/>
                    </a:p>
                  </a:txBody>
                  <a:tcPr anchor="ctr"/>
                </a:tc>
              </a:tr>
              <a:tr h="475849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Deák György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szeptember 30.</a:t>
                      </a:r>
                      <a:endParaRPr lang="hu-H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85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2017/18-as szezon projektjeinek állása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Az iskolai program értékelése megtörtént, a projekt az új szezonban is megismétlődik</a:t>
            </a:r>
          </a:p>
          <a:p>
            <a:r>
              <a:rPr lang="hu-HU" dirty="0" smtClean="0"/>
              <a:t>A WCF kongresszus projekt lezárult, az értékelése megtörtént</a:t>
            </a:r>
          </a:p>
          <a:p>
            <a:r>
              <a:rPr lang="hu-HU" dirty="0" smtClean="0"/>
              <a:t>A nemzetközi vegyes páros junior verseny projekt sikertelen volt és nem próbálkozunk vele a következő szezonban – túl sok munka és egyeztetés miatt</a:t>
            </a:r>
          </a:p>
          <a:p>
            <a:r>
              <a:rPr lang="hu-HU" dirty="0" smtClean="0"/>
              <a:t>Válogatottak projektjei – rendben</a:t>
            </a:r>
          </a:p>
          <a:p>
            <a:r>
              <a:rPr lang="hu-HU" dirty="0" smtClean="0"/>
              <a:t>Céges rendezvények értékesítése – </a:t>
            </a:r>
            <a:r>
              <a:rPr lang="hu-HU" dirty="0" smtClean="0"/>
              <a:t>beszámoló a januári elnökségi ülésen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5782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2018/19-es szezon projektjei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817563" y="1600200"/>
          <a:ext cx="10871200" cy="50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  <a:gridCol w="2717800"/>
              </a:tblGrid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felelős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tagok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 anchor="ctr"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Kerekes Olivér + UEP edzők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június 30.</a:t>
                      </a:r>
                      <a:endParaRPr lang="hu-HU" dirty="0"/>
                    </a:p>
                  </a:txBody>
                  <a:tcPr anchor="ctr"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smtClean="0"/>
                        <a:t>Kovács</a:t>
                      </a:r>
                      <a:r>
                        <a:rPr lang="hu-HU" baseline="0" dirty="0" smtClean="0"/>
                        <a:t> Zsuzsanna</a:t>
                      </a:r>
                    </a:p>
                    <a:p>
                      <a:r>
                        <a:rPr lang="hu-HU" baseline="0" dirty="0" smtClean="0"/>
                        <a:t>Bukta Zsuzsanna</a:t>
                      </a:r>
                      <a:endParaRPr lang="hu-H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június 30.</a:t>
                      </a:r>
                      <a:endParaRPr lang="hu-HU" dirty="0"/>
                    </a:p>
                  </a:txBody>
                  <a:tcPr anchor="ctr"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válogatott csapat vezetője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Kovács</a:t>
                      </a:r>
                      <a:r>
                        <a:rPr lang="hu-HU" baseline="0" dirty="0" smtClean="0"/>
                        <a:t> Zsuzsanna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világverseny vége után 1 hónappal</a:t>
                      </a:r>
                      <a:endParaRPr lang="hu-HU" dirty="0"/>
                    </a:p>
                  </a:txBody>
                  <a:tcPr anchor="ctr"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Kelemen</a:t>
                      </a:r>
                      <a:r>
                        <a:rPr lang="hu-HU" baseline="0" dirty="0" smtClean="0"/>
                        <a:t> Krisztián</a:t>
                      </a:r>
                      <a:endParaRPr lang="hu-H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december 31.</a:t>
                      </a:r>
                      <a:endParaRPr lang="hu-HU" dirty="0"/>
                    </a:p>
                  </a:txBody>
                  <a:tcPr anchor="ctr"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Magyar-svéd mentorprogram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Zsolt</a:t>
                      </a:r>
                    </a:p>
                    <a:p>
                      <a:r>
                        <a:rPr lang="hu-HU" dirty="0" err="1" smtClean="0"/>
                        <a:t>Dencső</a:t>
                      </a:r>
                      <a:r>
                        <a:rPr lang="hu-HU" dirty="0" smtClean="0"/>
                        <a:t> Blanka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2020. január 31.</a:t>
                      </a:r>
                      <a:endParaRPr lang="hu-HU" dirty="0"/>
                    </a:p>
                  </a:txBody>
                  <a:tcPr/>
                </a:tc>
              </a:tr>
              <a:tr h="624218">
                <a:tc>
                  <a:txBody>
                    <a:bodyPr/>
                    <a:lstStyle/>
                    <a:p>
                      <a:r>
                        <a:rPr lang="hu-HU" dirty="0" smtClean="0"/>
                        <a:t>ORV verseny szervezése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Kovács Zsuzsanna</a:t>
                      </a:r>
                    </a:p>
                    <a:p>
                      <a:r>
                        <a:rPr lang="hu-HU" dirty="0" smtClean="0"/>
                        <a:t>Kelemen Krisztián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Június 30.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2018/19-es szezon projektjeinek állása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647746" y="1234436"/>
          <a:ext cx="11004324" cy="536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848"/>
                <a:gridCol w="3357155"/>
                <a:gridCol w="4846321"/>
              </a:tblGrid>
              <a:tr h="530888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státusza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javaslat</a:t>
                      </a:r>
                      <a:endParaRPr lang="hu-HU" dirty="0"/>
                    </a:p>
                  </a:txBody>
                  <a:tcPr/>
                </a:tc>
              </a:tr>
              <a:tr h="530888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Szeptemberben</a:t>
                      </a:r>
                      <a:r>
                        <a:rPr lang="hu-HU" baseline="0" dirty="0" smtClean="0"/>
                        <a:t> beszámoló, jelenleg egy iskola (?)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szakmai hasznosulását</a:t>
                      </a:r>
                      <a:r>
                        <a:rPr lang="hu-HU" baseline="0" dirty="0" smtClean="0"/>
                        <a:t> meg kellene próbálni mérni</a:t>
                      </a:r>
                      <a:endParaRPr lang="hu-HU" dirty="0"/>
                    </a:p>
                  </a:txBody>
                  <a:tcPr/>
                </a:tc>
              </a:tr>
              <a:tr h="916327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pályák feltérképezése leállt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tapasztalatok összegyűjtése, célzott</a:t>
                      </a:r>
                      <a:r>
                        <a:rPr lang="hu-HU" baseline="0" dirty="0" smtClean="0"/>
                        <a:t> nagyvárosok megkeresése, első verziós költségvetés összeállítása</a:t>
                      </a:r>
                      <a:endParaRPr lang="hu-HU" dirty="0"/>
                    </a:p>
                  </a:txBody>
                  <a:tcPr/>
                </a:tc>
              </a:tr>
              <a:tr h="530888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Nyitva a női és a vegyes-páros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916327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Pénzügyi szaldója van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Készüljön éves terv és költségvetés</a:t>
                      </a:r>
                    </a:p>
                    <a:p>
                      <a:r>
                        <a:rPr lang="hu-HU" dirty="0" smtClean="0"/>
                        <a:t>Az esetleges sportszakmai haszonról is érdemes lenne értékelést adni.</a:t>
                      </a:r>
                      <a:endParaRPr lang="hu-HU" dirty="0"/>
                    </a:p>
                  </a:txBody>
                  <a:tcPr/>
                </a:tc>
              </a:tr>
              <a:tr h="530888">
                <a:tc>
                  <a:txBody>
                    <a:bodyPr/>
                    <a:lstStyle/>
                    <a:p>
                      <a:r>
                        <a:rPr lang="hu-HU" dirty="0" smtClean="0"/>
                        <a:t>Magyar-svéd mentorprogram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tervezetet</a:t>
                      </a:r>
                      <a:r>
                        <a:rPr lang="hu-HU" baseline="0" dirty="0" smtClean="0"/>
                        <a:t> össze kell állítani januárban, </a:t>
                      </a:r>
                      <a:r>
                        <a:rPr lang="hu-HU" baseline="0" dirty="0" err="1" smtClean="0"/>
                        <a:t>Jönköppingben</a:t>
                      </a:r>
                      <a:r>
                        <a:rPr lang="hu-HU" baseline="0" dirty="0" smtClean="0"/>
                        <a:t> megbeszélni a svédekkel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tartalmi elemekhez hozzá kell rendelni a költségvetést és a programot, előzetes egyeztetés szükséges a </a:t>
                      </a:r>
                      <a:r>
                        <a:rPr lang="hu-HU" dirty="0" err="1" smtClean="0"/>
                        <a:t>WCF-fel</a:t>
                      </a:r>
                      <a:endParaRPr lang="hu-HU" dirty="0"/>
                    </a:p>
                  </a:txBody>
                  <a:tcPr/>
                </a:tc>
              </a:tr>
              <a:tr h="530888">
                <a:tc>
                  <a:txBody>
                    <a:bodyPr/>
                    <a:lstStyle/>
                    <a:p>
                      <a:r>
                        <a:rPr lang="hu-HU" dirty="0" smtClean="0"/>
                        <a:t>ORV verseny szervezése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Költségvetés elkészült, a szándékot jeleztük az EMMI felé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támogatási</a:t>
                      </a:r>
                      <a:r>
                        <a:rPr lang="hu-HU" baseline="0" dirty="0" smtClean="0"/>
                        <a:t> javaslatnál próbáljuk a tavalyi tapasztalatokat felhasználni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</TotalTime>
  <Words>394</Words>
  <Application>Microsoft Office PowerPoint</Application>
  <PresentationFormat>Egyéni</PresentationFormat>
  <Paragraphs>105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Medián</vt:lpstr>
      <vt:lpstr>Projektek 2018/19</vt:lpstr>
      <vt:lpstr>A 2017/18-as szezon projektjei</vt:lpstr>
      <vt:lpstr>A 2017/18-as szezon projektjeinek állása</vt:lpstr>
      <vt:lpstr>A 2018/19-es szezon projektjei</vt:lpstr>
      <vt:lpstr>A 2018/19-es szezon projektjeinek állása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Projektek 2018/19</dc:title>
  <dc:creator>ÁltSuli</dc:creator>
  <cp:lastModifiedBy>Bukta Zsuzsanna</cp:lastModifiedBy>
  <cp:revision>11</cp:revision>
  <dcterms:created xsi:type="dcterms:W3CDTF">2018-11-28T13:55:40Z</dcterms:created>
  <dcterms:modified xsi:type="dcterms:W3CDTF">2019-01-14T22:40:55Z</dcterms:modified>
</cp:coreProperties>
</file>