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760254-A2CA-4116-9872-92DF885D1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E836149-62EC-4F4D-85FE-AB26143D4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1E5795-3CF6-423E-899B-03732F5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F555AF-A5DF-4091-8487-10A19F49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93D568-A48C-4D97-9E77-8AEA4A96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5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B03CC8-F8B2-45FC-BDF2-DBC52B0B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DD6D66D-4519-48D3-A9AC-1E297D6A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F92909-E87A-40DE-9DBC-CF47B2F4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86A441-203F-414A-8D7E-AFD1332B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1A6DEA-42C9-4940-955B-05E9A19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0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C697811-953E-40CE-A98B-7FCEFD182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5162F2A-892C-4327-9092-F04AD44A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EF9C37-4960-40F8-B7DA-02B0A824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403432-B822-43EB-8B6E-199E9672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BFDA9C-8554-4762-A909-EDF26B9E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6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C0B0F-B6D9-4FDC-A54B-D134FE6F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92720B-8338-4CC4-B954-79E73B63C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AA5B07-6BA3-4CDE-8A9A-B9D064F6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0EC509-B24F-404B-B60C-5E3768E8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54699A-637D-463A-B4DF-DE20C01B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8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DB08D7-8BDC-4F80-96A7-F5F3F760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1AEC74-73BE-4D70-8793-52F4F6A8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15422D-9932-424B-B25C-3AE5EBDD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EB596A-2C7E-44CC-BD2F-62381E76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A6A9A2-72C5-407B-A6D4-0B0A716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77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3980BD-CE85-4346-BECB-331258BC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A80A55-8441-4625-AB75-500FB4EDA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95C8B7-D828-4B51-BD4A-06A40ED0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015BBE-D0E7-46CD-B825-56A346C2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FC530D-73A5-46BB-88DC-9BED414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4F1C8F9-A82D-4420-97C3-36D55CB1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6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CE786-9C7D-497B-B456-215D8B92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3F0F68-F75F-4BE2-B381-260AD931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54169F-A8E9-418D-AF41-C800B5E43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7F6224C-C3D7-4454-BF69-E890B51F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956A67B-7A39-4F59-A8DD-7BEF34BC1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150F22F-FBC3-4BB9-8F9E-38D7DEBD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4448A85-7171-4315-9580-1600E100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5D3294E-FC61-4D7A-8A88-8BA4AF9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0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17DE34-97A1-4CD4-A24F-FF53365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0EE7546-6F41-47DB-846E-B3EE972F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D1B6792-3479-48AC-8834-1DEB8B2E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ABA010E-9F69-4775-AD57-B2D67AEC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4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085B82D-AEBA-4E60-BD78-6C10DAE6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4A7BDEE-4ACF-4226-B760-965408EF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B580AB6-26F1-4C62-B6B9-BA3CEB6B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1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EE0C51-BB65-44C3-96DC-F861F8F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8F45C2-DCD1-41F7-BCBF-ED55454F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E97BC8F-CA2E-43FC-970A-9A7040DE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3139ED-0457-4E50-AEED-348EDC7E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76DA41-6A1B-4A4F-B38C-A312744D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89E4437-C6A9-4B62-8A46-FCC74C5E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1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CB3A16-258A-46B5-8866-3693EDD5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D655BBE-29E2-41AF-9A5F-C8E38AED0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A1B9FDF-A70E-43F7-87E0-A791752D9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D58E63A-1996-4EF2-8ED1-80843392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5DB1B5-AF1E-4BCB-9E6D-205B184A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09B8C4-C22B-443E-93B6-13EC4B0C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98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7FF1FA-F401-48ED-856D-1F50ECA0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0D68F5-356D-4828-8461-79ECCF73A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9065E0-DF9E-4274-BE7F-A410BBFC7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FC7D-F31A-4902-A1FB-64EE1255F590}" type="datetimeFigureOut">
              <a:rPr lang="hu-HU" smtClean="0"/>
              <a:t>2018. 06. 06.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B5449C-DF79-44F4-B641-77557984D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28F9E1-99BE-456C-BC85-7F4DE49B0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D69C-C2A5-49B5-BE62-B59EF093B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C79442-CB01-4836-B416-288BF61B8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Szekeres – Nagy Vegyes Páros VB beszámoló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6A2A13-F927-4A64-AE12-6FEC65078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0594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CE1C8C-00DE-4CC4-AC89-892AE30F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Csapat tagjai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A96356-277B-4EAC-B517-BAEFFCD2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Szekeres Ildikó játékos</a:t>
            </a:r>
          </a:p>
          <a:p>
            <a:r>
              <a:rPr lang="hu-HU" sz="4400" dirty="0"/>
              <a:t>Nagy György játékos</a:t>
            </a:r>
          </a:p>
          <a:p>
            <a:r>
              <a:rPr lang="hu-HU" sz="4400" dirty="0" err="1"/>
              <a:t>Darryl</a:t>
            </a:r>
            <a:r>
              <a:rPr lang="hu-HU" sz="4400" dirty="0"/>
              <a:t> </a:t>
            </a:r>
            <a:r>
              <a:rPr lang="hu-HU" sz="4400" dirty="0" err="1"/>
              <a:t>Horne</a:t>
            </a:r>
            <a:r>
              <a:rPr lang="hu-HU" sz="4400" dirty="0"/>
              <a:t> edző</a:t>
            </a:r>
          </a:p>
        </p:txBody>
      </p:sp>
    </p:spTree>
    <p:extLst>
      <p:ext uri="{BB962C8B-B14F-4D97-AF65-F5344CB8AC3E}">
        <p14:creationId xmlns:p14="http://schemas.microsoft.com/office/powerpoint/2010/main" val="3790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D545F1-0249-4B92-9FF7-3B078421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FCA5217-EE4F-44DC-AA9F-0419B913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600856"/>
            <a:ext cx="6766560" cy="6087879"/>
          </a:xfrm>
        </p:spPr>
      </p:pic>
    </p:spTree>
    <p:extLst>
      <p:ext uri="{BB962C8B-B14F-4D97-AF65-F5344CB8AC3E}">
        <p14:creationId xmlns:p14="http://schemas.microsoft.com/office/powerpoint/2010/main" val="314651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91BEF5-3036-480C-B20B-0956DC9A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535D95-72AB-4CBD-BFFA-253DE6F4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Hetente minimum 3 jeges edzést tartottunk</a:t>
            </a:r>
          </a:p>
          <a:p>
            <a:r>
              <a:rPr lang="hu-HU" dirty="0" err="1"/>
              <a:t>Darryl</a:t>
            </a:r>
            <a:r>
              <a:rPr lang="hu-HU" dirty="0"/>
              <a:t> magyarországi tartózkodása idején 4-5 edzés</a:t>
            </a:r>
          </a:p>
          <a:p>
            <a:r>
              <a:rPr lang="hu-HU" dirty="0"/>
              <a:t>Fizikai felkészülés:</a:t>
            </a:r>
          </a:p>
          <a:p>
            <a:r>
              <a:rPr lang="hu-HU" dirty="0"/>
              <a:t>Ildi: heti 2-3 erőnléti edzés, mérsékelt aerob edzés,</a:t>
            </a:r>
          </a:p>
          <a:p>
            <a:r>
              <a:rPr lang="hu-HU" dirty="0"/>
              <a:t>Gyuri: 1540 km futás, mérsékelt </a:t>
            </a:r>
            <a:r>
              <a:rPr lang="hu-HU" dirty="0" err="1"/>
              <a:t>konditermi</a:t>
            </a:r>
            <a:r>
              <a:rPr lang="hu-HU" dirty="0"/>
              <a:t> edzés,</a:t>
            </a:r>
          </a:p>
          <a:p>
            <a:endParaRPr lang="hu-HU" dirty="0"/>
          </a:p>
          <a:p>
            <a:r>
              <a:rPr lang="hu-HU" dirty="0"/>
              <a:t>Forma időzítést jól mutatja az egyéni OB: (2 héttel a VB előtt)</a:t>
            </a:r>
          </a:p>
          <a:p>
            <a:r>
              <a:rPr lang="hu-HU" dirty="0"/>
              <a:t>Ildi 108 pont (női országos csúcs)</a:t>
            </a:r>
          </a:p>
          <a:p>
            <a:r>
              <a:rPr lang="hu-HU" dirty="0"/>
              <a:t>Gyuri 114 pont (1 ponttal kevesebb az országos csúcsnál)</a:t>
            </a:r>
          </a:p>
        </p:txBody>
      </p:sp>
    </p:spTree>
    <p:extLst>
      <p:ext uri="{BB962C8B-B14F-4D97-AF65-F5344CB8AC3E}">
        <p14:creationId xmlns:p14="http://schemas.microsoft.com/office/powerpoint/2010/main" val="147508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69754D-2D02-442F-A6B3-689954B3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Felkészülési versenyek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A8472E-2E26-46A6-8644-13A43996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New </a:t>
            </a:r>
            <a:r>
              <a:rPr lang="hu-HU" dirty="0" err="1"/>
              <a:t>Zealand</a:t>
            </a:r>
            <a:r>
              <a:rPr lang="hu-HU" dirty="0"/>
              <a:t> Winter </a:t>
            </a:r>
            <a:r>
              <a:rPr lang="hu-HU" dirty="0" err="1"/>
              <a:t>Games</a:t>
            </a:r>
            <a:r>
              <a:rPr lang="hu-HU" dirty="0"/>
              <a:t> 5. hely</a:t>
            </a:r>
          </a:p>
          <a:p>
            <a:r>
              <a:rPr lang="hu-HU" dirty="0" err="1"/>
              <a:t>Kitzbühel</a:t>
            </a:r>
            <a:r>
              <a:rPr lang="hu-HU" dirty="0"/>
              <a:t> </a:t>
            </a:r>
            <a:r>
              <a:rPr lang="hu-HU" dirty="0" err="1"/>
              <a:t>helyezetlen</a:t>
            </a:r>
            <a:endParaRPr lang="hu-HU" dirty="0"/>
          </a:p>
          <a:p>
            <a:r>
              <a:rPr lang="hu-HU" dirty="0" err="1"/>
              <a:t>Sochi</a:t>
            </a:r>
            <a:r>
              <a:rPr lang="hu-HU" dirty="0"/>
              <a:t> WCT 4. hely</a:t>
            </a:r>
          </a:p>
          <a:p>
            <a:r>
              <a:rPr lang="hu-HU" dirty="0" err="1"/>
              <a:t>Zoetermeer</a:t>
            </a:r>
            <a:r>
              <a:rPr lang="hu-HU" dirty="0"/>
              <a:t> WCT 5. hely</a:t>
            </a:r>
          </a:p>
          <a:p>
            <a:r>
              <a:rPr lang="hu-HU" dirty="0" err="1"/>
              <a:t>Gefle</a:t>
            </a:r>
            <a:r>
              <a:rPr lang="hu-HU" dirty="0"/>
              <a:t> WCT 4.hely</a:t>
            </a:r>
          </a:p>
          <a:p>
            <a:r>
              <a:rPr lang="hu-HU" dirty="0"/>
              <a:t>Tallinn WCT 5. hely</a:t>
            </a:r>
          </a:p>
          <a:p>
            <a:r>
              <a:rPr lang="hu-HU" dirty="0"/>
              <a:t>Pozsony WCT 2. hely</a:t>
            </a:r>
          </a:p>
          <a:p>
            <a:r>
              <a:rPr lang="hu-HU" dirty="0"/>
              <a:t>Budapest WCT 1. hely</a:t>
            </a:r>
          </a:p>
          <a:p>
            <a:r>
              <a:rPr lang="hu-HU" dirty="0" err="1"/>
              <a:t>Dumfries</a:t>
            </a:r>
            <a:r>
              <a:rPr lang="hu-HU" dirty="0"/>
              <a:t> WCT 5. hely</a:t>
            </a:r>
          </a:p>
          <a:p>
            <a:r>
              <a:rPr lang="hu-HU" dirty="0"/>
              <a:t>Riga WCT 5. hely</a:t>
            </a:r>
          </a:p>
        </p:txBody>
      </p:sp>
    </p:spTree>
    <p:extLst>
      <p:ext uri="{BB962C8B-B14F-4D97-AF65-F5344CB8AC3E}">
        <p14:creationId xmlns:p14="http://schemas.microsoft.com/office/powerpoint/2010/main" val="62096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867DF0-FC2E-4863-9878-2BAD9C2A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E04CBC5-0535-452F-9728-8676D4CD2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1326"/>
            <a:ext cx="7518400" cy="6515348"/>
          </a:xfrm>
        </p:spPr>
      </p:pic>
    </p:spTree>
    <p:extLst>
      <p:ext uri="{BB962C8B-B14F-4D97-AF65-F5344CB8AC3E}">
        <p14:creationId xmlns:p14="http://schemas.microsoft.com/office/powerpoint/2010/main" val="273893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21CB82-5A6A-4543-BB4D-A7F73245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Östersund</a:t>
            </a:r>
            <a:r>
              <a:rPr lang="hu-HU" dirty="0"/>
              <a:t> Világ Bajnokság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64C8D2-9CA2-4ECA-8DE8-F7D89AF6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magyar csapat 6. helyezést ért el</a:t>
            </a:r>
          </a:p>
          <a:p>
            <a:r>
              <a:rPr lang="hu-HU" dirty="0"/>
              <a:t>A Vegyes Páros olimpiai számmá válása óta az első olimpiai pontszerző helyezés</a:t>
            </a:r>
          </a:p>
          <a:p>
            <a:r>
              <a:rPr lang="hu-HU" dirty="0"/>
              <a:t>40 csapat vett részt 5x8-as csoportokban</a:t>
            </a:r>
          </a:p>
          <a:p>
            <a:r>
              <a:rPr lang="hu-HU" dirty="0" err="1"/>
              <a:t>Round</a:t>
            </a:r>
            <a:r>
              <a:rPr lang="hu-HU" dirty="0"/>
              <a:t> </a:t>
            </a:r>
            <a:r>
              <a:rPr lang="hu-HU" dirty="0" err="1"/>
              <a:t>robin</a:t>
            </a:r>
            <a:r>
              <a:rPr lang="hu-HU" dirty="0"/>
              <a:t> 5 győzelem (ENG, ROU, BLR, TUR, CRO) 2 vereség (NOR, DEN)</a:t>
            </a:r>
          </a:p>
          <a:p>
            <a:r>
              <a:rPr lang="hu-HU" dirty="0"/>
              <a:t>Továbbjutás csoport 2. hely</a:t>
            </a:r>
          </a:p>
          <a:p>
            <a:r>
              <a:rPr lang="hu-HU" dirty="0"/>
              <a:t>8-ad döntő – győzelem USA ellen</a:t>
            </a:r>
          </a:p>
          <a:p>
            <a:r>
              <a:rPr lang="hu-HU" dirty="0"/>
              <a:t>4-ed döntő – vereség a későbbi világbajnok Svájc ellen</a:t>
            </a:r>
          </a:p>
          <a:p>
            <a:r>
              <a:rPr lang="hu-HU" dirty="0"/>
              <a:t>5-8. helyosztó – győzelem Törökország ellen</a:t>
            </a:r>
          </a:p>
          <a:p>
            <a:r>
              <a:rPr lang="hu-HU" dirty="0"/>
              <a:t>5-6. helyosztó – vereség Japán ellen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44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FDE095-A3FC-47B7-A32B-49BC6D0D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4F7AD56-90DA-4E91-86EA-E4F12E4E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" y="1116981"/>
            <a:ext cx="10509177" cy="4624038"/>
          </a:xfrm>
        </p:spPr>
      </p:pic>
    </p:spTree>
    <p:extLst>
      <p:ext uri="{BB962C8B-B14F-4D97-AF65-F5344CB8AC3E}">
        <p14:creationId xmlns:p14="http://schemas.microsoft.com/office/powerpoint/2010/main" val="245491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4BDABA-B9B0-4126-856A-15513813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B84184-5C04-400A-8931-1D216814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Külön köszönet edzőnknek </a:t>
            </a:r>
            <a:r>
              <a:rPr lang="hu-HU" dirty="0" err="1"/>
              <a:t>Darryl</a:t>
            </a:r>
            <a:r>
              <a:rPr lang="hu-HU" dirty="0"/>
              <a:t> </a:t>
            </a:r>
            <a:r>
              <a:rPr lang="hu-HU" dirty="0" err="1"/>
              <a:t>Horne-nak</a:t>
            </a:r>
            <a:r>
              <a:rPr lang="hu-HU" dirty="0"/>
              <a:t>, aki nélkül nem tudtuk volna ezt az eredményt elérni</a:t>
            </a:r>
          </a:p>
          <a:p>
            <a:r>
              <a:rPr lang="hu-HU" dirty="0"/>
              <a:t>Köszönjük szurkolóinknak a támogatást</a:t>
            </a:r>
          </a:p>
          <a:p>
            <a:r>
              <a:rPr lang="hu-HU" dirty="0"/>
              <a:t>A szövetség pénzügyi támogatását nem vettük igénybe, hogy ezzel is segítsük a magyar utánpótlás fejlődését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617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262</Words>
  <Application>Microsoft Office PowerPoint</Application>
  <PresentationFormat>Szélesvásznú</PresentationFormat>
  <Paragraphs>41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Szekeres – Nagy Vegyes Páros VB beszámoló</vt:lpstr>
      <vt:lpstr>Csapat tagjai</vt:lpstr>
      <vt:lpstr>PowerPoint-bemutató</vt:lpstr>
      <vt:lpstr>Felkészülés</vt:lpstr>
      <vt:lpstr>Felkészülési versenyek</vt:lpstr>
      <vt:lpstr>PowerPoint-bemutató</vt:lpstr>
      <vt:lpstr>Östersund Világ Bajnokság</vt:lpstr>
      <vt:lpstr>PowerPoint-bemutató</vt:lpstr>
      <vt:lpstr>Köszönet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Szekeres – Nagy Vegyes Páros VB beszámoló</dc:title>
  <dc:creator>Nagy György</dc:creator>
  <cp:lastModifiedBy>Nagy György</cp:lastModifiedBy>
  <cp:revision>7</cp:revision>
  <dcterms:created xsi:type="dcterms:W3CDTF">2018-06-06T16:59:20Z</dcterms:created>
  <dcterms:modified xsi:type="dcterms:W3CDTF">2018-06-06T17:39:30Z</dcterms:modified>
</cp:coreProperties>
</file>