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382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685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808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64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0304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796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518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815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812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407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96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BE7AE56-B110-43D1-965B-E949C0387165}" type="datetimeFigureOut">
              <a:rPr lang="hu-HU" smtClean="0"/>
              <a:t>2018.02.27.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17A2D2AC-47D3-4E02-B50C-D4DD89B3F6BC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999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Projektek és folyamatok az </a:t>
            </a:r>
            <a:r>
              <a:rPr lang="hu-HU" dirty="0" err="1" smtClean="0"/>
              <a:t>MCSz-ben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Elnökségi ülés, 2018. február 27.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Folyamat-jellegű 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Kerekesszékes</a:t>
            </a:r>
            <a:r>
              <a:rPr lang="hu-HU" dirty="0" smtClean="0"/>
              <a:t> szakági feladatok (más különleges eljárást követelő szakági feladatok)</a:t>
            </a:r>
          </a:p>
          <a:p>
            <a:r>
              <a:rPr lang="hu-HU" dirty="0" smtClean="0"/>
              <a:t>Képzési feladatok:edzőképzés, bíróképzés</a:t>
            </a:r>
          </a:p>
          <a:p>
            <a:r>
              <a:rPr lang="hu-HU" dirty="0" smtClean="0"/>
              <a:t>Versenyrendszer fejlesztése, változtatása</a:t>
            </a:r>
          </a:p>
          <a:p>
            <a:r>
              <a:rPr lang="hu-HU" dirty="0" smtClean="0"/>
              <a:t>Sportág-népszerűsítés: rendezvények, marketing eszközök, kommunikáció</a:t>
            </a:r>
          </a:p>
          <a:p>
            <a:r>
              <a:rPr lang="hu-HU" dirty="0" smtClean="0"/>
              <a:t>Dopping prevencióval kapcsolatos feladatok</a:t>
            </a:r>
          </a:p>
          <a:p>
            <a:r>
              <a:rPr lang="hu-HU" dirty="0" err="1" smtClean="0"/>
              <a:t>DAP-fejlesztések</a:t>
            </a:r>
            <a:r>
              <a:rPr lang="hu-HU" dirty="0" smtClean="0"/>
              <a:t> és pénzügyi menedzsment</a:t>
            </a:r>
          </a:p>
          <a:p>
            <a:r>
              <a:rPr lang="hu-HU" dirty="0" smtClean="0"/>
              <a:t>Szponzoráció ás pályázati lehetőségek bevonása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Projekt-jellegű feladatok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Curling</a:t>
            </a:r>
            <a:r>
              <a:rPr lang="hu-HU" dirty="0" smtClean="0"/>
              <a:t> suli és iskolai program</a:t>
            </a:r>
          </a:p>
          <a:p>
            <a:r>
              <a:rPr lang="hu-HU" dirty="0" smtClean="0"/>
              <a:t>Válogatottak felkészülési programjai</a:t>
            </a:r>
          </a:p>
          <a:p>
            <a:r>
              <a:rPr lang="hu-HU" dirty="0" smtClean="0"/>
              <a:t>Nemzetközi verseny szervezése (stratégia kialakítása és a feltételek vizsgálata)</a:t>
            </a:r>
          </a:p>
          <a:p>
            <a:r>
              <a:rPr lang="hu-HU" dirty="0" smtClean="0"/>
              <a:t>WCF Kongresszus szervezése</a:t>
            </a:r>
          </a:p>
          <a:p>
            <a:r>
              <a:rPr lang="hu-HU" dirty="0" smtClean="0"/>
              <a:t>Nemzetközi ifi vegyes páros versenysorozat kidolgozása és beindítása </a:t>
            </a:r>
          </a:p>
          <a:p>
            <a:r>
              <a:rPr lang="hu-HU" dirty="0" smtClean="0"/>
              <a:t>Utánpótlás edzői program (?)/edzői program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Alapelvek a projektekkel kapcsolatban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 vállaljunk sok projektet egy adott időszakban</a:t>
            </a:r>
          </a:p>
          <a:p>
            <a:r>
              <a:rPr lang="hu-HU" dirty="0" smtClean="0"/>
              <a:t>Legyen a projekt nagy horderejű (sok kis programunk van, de ezek nem projektek)</a:t>
            </a:r>
          </a:p>
          <a:p>
            <a:r>
              <a:rPr lang="hu-HU" dirty="0" smtClean="0"/>
              <a:t>Meghatározott felelősség és költségvetés</a:t>
            </a:r>
          </a:p>
          <a:p>
            <a:r>
              <a:rPr lang="hu-HU" dirty="0" smtClean="0"/>
              <a:t>Projekt koordinátor és projekt csapat megnevezett személyekkel</a:t>
            </a:r>
          </a:p>
          <a:p>
            <a:r>
              <a:rPr lang="hu-HU" dirty="0" smtClean="0"/>
              <a:t>Ellenőrzés, elszámolás legyen mögötte</a:t>
            </a:r>
          </a:p>
          <a:p>
            <a:r>
              <a:rPr lang="hu-HU" dirty="0" smtClean="0"/>
              <a:t>Befejezési határidő kitűzése, amely után szakmai és pénzügyi beszámolás szükséges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870992"/>
          </a:xfrm>
        </p:spPr>
        <p:txBody>
          <a:bodyPr>
            <a:normAutofit/>
          </a:bodyPr>
          <a:lstStyle/>
          <a:p>
            <a:r>
              <a:rPr lang="hu-HU" sz="3600" dirty="0" smtClean="0"/>
              <a:t>A 2017/18-as szezon projektjei</a:t>
            </a:r>
            <a:endParaRPr lang="hu-HU" sz="36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0709"/>
              </p:ext>
            </p:extLst>
          </p:nvPr>
        </p:nvGraphicFramePr>
        <p:xfrm>
          <a:off x="1027540" y="1556792"/>
          <a:ext cx="8064897" cy="48127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6306"/>
                <a:gridCol w="1800200"/>
                <a:gridCol w="1728192"/>
                <a:gridCol w="1800199"/>
              </a:tblGrid>
              <a:tr h="569541">
                <a:tc>
                  <a:txBody>
                    <a:bodyPr/>
                    <a:lstStyle/>
                    <a:p>
                      <a:r>
                        <a:rPr lang="hu-HU" dirty="0" smtClean="0"/>
                        <a:t>projekt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felelős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tagok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határidő</a:t>
                      </a:r>
                      <a:endParaRPr lang="hu-HU" dirty="0"/>
                    </a:p>
                  </a:txBody>
                  <a:tcPr anchor="ctr"/>
                </a:tc>
              </a:tr>
              <a:tr h="569541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Curling</a:t>
                      </a:r>
                      <a:r>
                        <a:rPr lang="hu-HU" dirty="0" smtClean="0"/>
                        <a:t> iskolai</a:t>
                      </a:r>
                      <a:r>
                        <a:rPr lang="hu-HU" baseline="0" dirty="0" smtClean="0"/>
                        <a:t>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Kerekes Olivér + UEP edzők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június 30.</a:t>
                      </a:r>
                      <a:endParaRPr lang="hu-HU" dirty="0"/>
                    </a:p>
                  </a:txBody>
                  <a:tcPr anchor="ctr"/>
                </a:tc>
              </a:tr>
              <a:tr h="569541">
                <a:tc>
                  <a:txBody>
                    <a:bodyPr/>
                    <a:lstStyle/>
                    <a:p>
                      <a:r>
                        <a:rPr lang="hu-HU" dirty="0" smtClean="0"/>
                        <a:t>WCF kongresszus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Sövegjártó</a:t>
                      </a:r>
                      <a:r>
                        <a:rPr lang="hu-HU" dirty="0" smtClean="0"/>
                        <a:t> Petra</a:t>
                      </a:r>
                    </a:p>
                    <a:p>
                      <a:r>
                        <a:rPr lang="hu-HU" dirty="0" err="1" smtClean="0"/>
                        <a:t>Babati</a:t>
                      </a:r>
                      <a:r>
                        <a:rPr lang="hu-HU" dirty="0" smtClean="0"/>
                        <a:t> Lajos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október 31.</a:t>
                      </a:r>
                      <a:endParaRPr lang="hu-HU" dirty="0"/>
                    </a:p>
                  </a:txBody>
                  <a:tcPr anchor="ctr"/>
                </a:tc>
              </a:tr>
              <a:tr h="772392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verseny szervezés előkészítése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Palancsa</a:t>
                      </a:r>
                      <a:r>
                        <a:rPr lang="hu-HU" dirty="0" smtClean="0"/>
                        <a:t> Dorottya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június 15.</a:t>
                      </a:r>
                      <a:endParaRPr lang="hu-HU" dirty="0"/>
                    </a:p>
                  </a:txBody>
                  <a:tcPr anchor="ctr"/>
                </a:tc>
              </a:tr>
              <a:tr h="772392">
                <a:tc>
                  <a:txBody>
                    <a:bodyPr/>
                    <a:lstStyle/>
                    <a:p>
                      <a:r>
                        <a:rPr lang="hu-HU" dirty="0" smtClean="0"/>
                        <a:t>Nemzetközi ifi vegyes-páros projekt összeállítása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</a:t>
                      </a:r>
                      <a:r>
                        <a:rPr lang="hu-HU" baseline="0" dirty="0" smtClean="0"/>
                        <a:t> Balázs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Bukta Zsuzsanna</a:t>
                      </a:r>
                    </a:p>
                    <a:p>
                      <a:r>
                        <a:rPr lang="hu-HU" dirty="0" smtClean="0"/>
                        <a:t>Kiss Bálint</a:t>
                      </a:r>
                    </a:p>
                    <a:p>
                      <a:r>
                        <a:rPr lang="hu-HU" dirty="0" err="1" smtClean="0"/>
                        <a:t>Palancsa</a:t>
                      </a:r>
                      <a:r>
                        <a:rPr lang="hu-HU" baseline="0" dirty="0"/>
                        <a:t> </a:t>
                      </a:r>
                      <a:r>
                        <a:rPr lang="hu-HU" baseline="0" dirty="0" smtClean="0"/>
                        <a:t>Dorottya</a:t>
                      </a:r>
                    </a:p>
                    <a:p>
                      <a:r>
                        <a:rPr lang="hu-HU" baseline="0" dirty="0" err="1" smtClean="0"/>
                        <a:t>Rókusfalvy</a:t>
                      </a:r>
                      <a:r>
                        <a:rPr lang="hu-HU" baseline="0" dirty="0" smtClean="0"/>
                        <a:t> András</a:t>
                      </a:r>
                      <a:endParaRPr lang="hu-H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április 30.</a:t>
                      </a:r>
                      <a:endParaRPr lang="hu-HU" dirty="0"/>
                    </a:p>
                  </a:txBody>
                  <a:tcPr anchor="ctr"/>
                </a:tc>
              </a:tr>
              <a:tr h="569541">
                <a:tc>
                  <a:txBody>
                    <a:bodyPr/>
                    <a:lstStyle/>
                    <a:p>
                      <a:r>
                        <a:rPr lang="hu-HU" dirty="0" smtClean="0"/>
                        <a:t>Válogatottak projektjei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válogatott csapat vezetője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Sövegjártó</a:t>
                      </a:r>
                      <a:r>
                        <a:rPr lang="hu-HU" dirty="0" smtClean="0"/>
                        <a:t> Petra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Az aktuális világverseny vége után 1 hónappal</a:t>
                      </a:r>
                      <a:endParaRPr lang="hu-HU" dirty="0"/>
                    </a:p>
                  </a:txBody>
                  <a:tcPr anchor="ctr"/>
                </a:tc>
              </a:tr>
              <a:tr h="569541">
                <a:tc>
                  <a:txBody>
                    <a:bodyPr/>
                    <a:lstStyle/>
                    <a:p>
                      <a:r>
                        <a:rPr lang="hu-HU" dirty="0" smtClean="0"/>
                        <a:t>Céges rendezvények</a:t>
                      </a:r>
                      <a:r>
                        <a:rPr lang="hu-HU" baseline="0" dirty="0" smtClean="0"/>
                        <a:t> értékesítése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Kiss Bálint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Fóti Balázs</a:t>
                      </a:r>
                    </a:p>
                    <a:p>
                      <a:r>
                        <a:rPr lang="hu-HU" dirty="0" smtClean="0"/>
                        <a:t>Deák György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2018. szeptember 30.</a:t>
                      </a:r>
                      <a:endParaRPr lang="hu-H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61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164</TotalTime>
  <Words>250</Words>
  <Application>Microsoft Office PowerPoint</Application>
  <PresentationFormat>Diavetítés a képernyőre (4:3 oldalarány)</PresentationFormat>
  <Paragraphs>60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Projektek és folyamatok az MCSz-ben</vt:lpstr>
      <vt:lpstr>Folyamat-jellegű feladatok</vt:lpstr>
      <vt:lpstr>Projekt-jellegű feladatok</vt:lpstr>
      <vt:lpstr>Alapelvek a projektekkel kapcsolatban</vt:lpstr>
      <vt:lpstr>A 2017/18-as szezon projektjei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Projektek és folyamatok az MCSz-ben</dc:title>
  <dc:creator>Bukta Zsuzsanna</dc:creator>
  <cp:lastModifiedBy>Bogdánfy</cp:lastModifiedBy>
  <cp:revision>7</cp:revision>
  <dcterms:created xsi:type="dcterms:W3CDTF">2018-02-26T22:33:21Z</dcterms:created>
  <dcterms:modified xsi:type="dcterms:W3CDTF">2018-02-27T17:51:49Z</dcterms:modified>
</cp:coreProperties>
</file>