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4199-F33C-494C-A7F2-7DB4F7C86E03}" type="datetimeFigureOut">
              <a:rPr lang="hu-HU" smtClean="0"/>
              <a:t>2015.10.30.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14F-B5AA-4735-8AE8-DF8988497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4064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4199-F33C-494C-A7F2-7DB4F7C86E03}" type="datetimeFigureOut">
              <a:rPr lang="hu-HU" smtClean="0"/>
              <a:t>2015.10.30.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14F-B5AA-4735-8AE8-DF8988497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3033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4199-F33C-494C-A7F2-7DB4F7C86E03}" type="datetimeFigureOut">
              <a:rPr lang="hu-HU" smtClean="0"/>
              <a:t>2015.10.30.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14F-B5AA-4735-8AE8-DF8988497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761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4199-F33C-494C-A7F2-7DB4F7C86E03}" type="datetimeFigureOut">
              <a:rPr lang="hu-HU" smtClean="0"/>
              <a:t>2015.10.30.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14F-B5AA-4735-8AE8-DF8988497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457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4199-F33C-494C-A7F2-7DB4F7C86E03}" type="datetimeFigureOut">
              <a:rPr lang="hu-HU" smtClean="0"/>
              <a:t>2015.10.30.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14F-B5AA-4735-8AE8-DF8988497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3910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4199-F33C-494C-A7F2-7DB4F7C86E03}" type="datetimeFigureOut">
              <a:rPr lang="hu-HU" smtClean="0"/>
              <a:t>2015.10.30.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14F-B5AA-4735-8AE8-DF8988497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50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4199-F33C-494C-A7F2-7DB4F7C86E03}" type="datetimeFigureOut">
              <a:rPr lang="hu-HU" smtClean="0"/>
              <a:t>2015.10.30.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14F-B5AA-4735-8AE8-DF8988497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53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4199-F33C-494C-A7F2-7DB4F7C86E03}" type="datetimeFigureOut">
              <a:rPr lang="hu-HU" smtClean="0"/>
              <a:t>2015.10.30.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14F-B5AA-4735-8AE8-DF8988497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208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4199-F33C-494C-A7F2-7DB4F7C86E03}" type="datetimeFigureOut">
              <a:rPr lang="hu-HU" smtClean="0"/>
              <a:t>2015.10.30.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14F-B5AA-4735-8AE8-DF8988497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255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4199-F33C-494C-A7F2-7DB4F7C86E03}" type="datetimeFigureOut">
              <a:rPr lang="hu-HU" smtClean="0"/>
              <a:t>2015.10.30.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14F-B5AA-4735-8AE8-DF8988497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6888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4199-F33C-494C-A7F2-7DB4F7C86E03}" type="datetimeFigureOut">
              <a:rPr lang="hu-HU" smtClean="0"/>
              <a:t>2015.10.30.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5D14F-B5AA-4735-8AE8-DF8988497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736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E4199-F33C-494C-A7F2-7DB4F7C86E03}" type="datetimeFigureOut">
              <a:rPr lang="hu-HU" smtClean="0"/>
              <a:t>2015.10.30.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5D14F-B5AA-4735-8AE8-DF8988497A3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323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Beszámoló a magyar férfi válogatott felkészüléséről a 2015-ös Európa Bajnokságra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2015.11.11 Elnökségi Ülés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02745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Felkészülés: Vállalások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Csapat edzéseken a tagok rendszeresen részt vesznek (a csapat 2 tagja a Vegyes VB ideje alatt nem volt, de ők a szezont már augusztus 9.-én megkezdték)</a:t>
            </a:r>
          </a:p>
          <a:p>
            <a:r>
              <a:rPr lang="hu-HU" dirty="0" smtClean="0"/>
              <a:t>Nyári fizikai alapozást mindenki elvégezte</a:t>
            </a:r>
          </a:p>
          <a:p>
            <a:r>
              <a:rPr lang="hu-HU" dirty="0" smtClean="0"/>
              <a:t>Az egyéni edzések mellett a csapat tagok a vegyes páros </a:t>
            </a:r>
            <a:r>
              <a:rPr lang="hu-HU" dirty="0" err="1" smtClean="0"/>
              <a:t>OB-n</a:t>
            </a:r>
            <a:r>
              <a:rPr lang="hu-HU" dirty="0" smtClean="0"/>
              <a:t> is elindultak (kivéve Zsombort, aki viszont hetente 2-szer tart egyéni edzést)</a:t>
            </a:r>
          </a:p>
          <a:p>
            <a:r>
              <a:rPr lang="hu-HU" dirty="0" smtClean="0"/>
              <a:t>Sportpszichológus segítségét végül nem vettük igénybe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5954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Felkészülési versenyek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Szezonnyitót a csapat megnyerte</a:t>
            </a:r>
          </a:p>
          <a:p>
            <a:r>
              <a:rPr lang="hu-HU" dirty="0" smtClean="0"/>
              <a:t>Baselban sajnos nem kaptunk indulási lehetőséget</a:t>
            </a:r>
          </a:p>
          <a:p>
            <a:r>
              <a:rPr lang="hu-HU" dirty="0" smtClean="0"/>
              <a:t>Helyette ezen a hétvégén az UTE kupán 2. helyet szereztünk</a:t>
            </a:r>
          </a:p>
          <a:p>
            <a:r>
              <a:rPr lang="hu-HU" dirty="0" smtClean="0"/>
              <a:t>Vegyes Páros </a:t>
            </a:r>
            <a:r>
              <a:rPr lang="hu-HU" dirty="0" err="1" smtClean="0"/>
              <a:t>OB-n</a:t>
            </a:r>
            <a:r>
              <a:rPr lang="hu-HU" dirty="0" smtClean="0"/>
              <a:t> 4 csapat tagunk indult</a:t>
            </a:r>
          </a:p>
          <a:p>
            <a:r>
              <a:rPr lang="hu-HU" dirty="0" smtClean="0"/>
              <a:t>Bernben:</a:t>
            </a:r>
          </a:p>
          <a:p>
            <a:r>
              <a:rPr lang="hu-HU" dirty="0" smtClean="0"/>
              <a:t>Edinburghban:</a:t>
            </a:r>
          </a:p>
          <a:p>
            <a:r>
              <a:rPr lang="hu-HU" dirty="0" smtClean="0"/>
              <a:t>Az </a:t>
            </a:r>
            <a:r>
              <a:rPr lang="hu-HU" dirty="0" err="1" smtClean="0"/>
              <a:t>MKK-n</a:t>
            </a:r>
            <a:r>
              <a:rPr lang="hu-HU" dirty="0" smtClean="0"/>
              <a:t> nem indul a csapat mivel már november 17.-én indulunk az </a:t>
            </a:r>
            <a:r>
              <a:rPr lang="hu-HU" dirty="0" err="1" smtClean="0"/>
              <a:t>EB-re</a:t>
            </a:r>
            <a:r>
              <a:rPr lang="hu-HU" dirty="0" smtClean="0"/>
              <a:t> az eredeti 20.-ai időpont helyett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6098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Technikai teendők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EB utazáshoz szükséges szervezési feladatokat elvégeztük</a:t>
            </a:r>
          </a:p>
          <a:p>
            <a:r>
              <a:rPr lang="hu-HU" dirty="0" smtClean="0"/>
              <a:t>November 17.-én utazunk Hamburgba, onnan bérelt autóval megyünk </a:t>
            </a:r>
            <a:r>
              <a:rPr lang="hu-HU" dirty="0" err="1" smtClean="0"/>
              <a:t>Esjbergbe</a:t>
            </a:r>
            <a:r>
              <a:rPr lang="hu-HU" dirty="0" smtClean="0"/>
              <a:t>.</a:t>
            </a:r>
          </a:p>
          <a:p>
            <a:r>
              <a:rPr lang="hu-HU" dirty="0" smtClean="0"/>
              <a:t>Szállást lefoglaltuk egy 5 szobás ház formájában</a:t>
            </a:r>
          </a:p>
          <a:p>
            <a:r>
              <a:rPr lang="hu-HU" dirty="0" smtClean="0"/>
              <a:t>A szállás </a:t>
            </a:r>
            <a:r>
              <a:rPr lang="hu-HU" dirty="0" err="1" smtClean="0"/>
              <a:t>kb</a:t>
            </a:r>
            <a:r>
              <a:rPr lang="hu-HU" dirty="0" smtClean="0"/>
              <a:t> 30 percre van a curling pályától</a:t>
            </a:r>
          </a:p>
          <a:p>
            <a:r>
              <a:rPr lang="hu-HU" dirty="0" smtClean="0"/>
              <a:t>A szövetség által rendelkezésre bocsájtott 1,15 millió Ft-os keretösszeget felhasználtuk és Petrával elszámoltunk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2525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190</Words>
  <Application>Microsoft Office PowerPoint</Application>
  <PresentationFormat>Szélesvásznú</PresentationFormat>
  <Paragraphs>21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Office-téma</vt:lpstr>
      <vt:lpstr>Beszámoló a magyar férfi válogatott felkészüléséről a 2015-ös Európa Bajnokságra</vt:lpstr>
      <vt:lpstr>Felkészülés: Vállalások</vt:lpstr>
      <vt:lpstr>Felkészülési versenyek</vt:lpstr>
      <vt:lpstr>Technikai teendők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Beszámoló a magyar férfi válogatott felkészüléséről a 2015-ös Európa Bajnokságra</dc:title>
  <dc:creator>Nagy György</dc:creator>
  <cp:lastModifiedBy>Nagy György</cp:lastModifiedBy>
  <cp:revision>3</cp:revision>
  <dcterms:created xsi:type="dcterms:W3CDTF">2015-10-30T21:06:00Z</dcterms:created>
  <dcterms:modified xsi:type="dcterms:W3CDTF">2015-10-30T21:13:47Z</dcterms:modified>
</cp:coreProperties>
</file>